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322790-E242-4028-A04D-77DA0D9221FD}" type="datetimeFigureOut">
              <a:rPr lang="es-ES" smtClean="0"/>
              <a:t>14/05/2014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7C5506-9613-42DE-BDEA-B6A9AA61FA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es/url?sa=i&amp;rct=j&amp;q=la%20semilla&amp;source=images&amp;cd=&amp;cad=rja&amp;docid=-gzNtOHranG9IM&amp;tbnid=1kf-7_wcNJPhJM:&amp;ved=0CAUQjRw&amp;url=http://ccnn2010.blogspot.com/2011/05/1-eso-reino-plantas-iv-las-gimnospermas.html&amp;ei=r9SDUerrMYfL0AW6hIHQAg&amp;psig=AFQjCNFiREFttNbUjJgDtSLRbBrIQzRCig&amp;ust=1367679857257003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ciclo+de+vida+y+reproduccion+de+las+plantas&amp;source=images&amp;cd=&amp;cad=rja&amp;docid=wDk4cQklz5A__M&amp;tbnid=TDi77SNVWVWM1M:&amp;ved=0CAUQjRw&amp;url=http://manualidadesconmoldes.com/dibujos-de-ciclo-de-vida-de-las-plantas/&amp;ei=Enl5UaPNNIaa0AWx44GIDQ&amp;psig=AFQjCNHi5FtAO8jUd7JXhgesGu-MESK66g&amp;ust=136700174173258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es/url?sa=i&amp;rct=j&amp;q=estructura+de+la+semilla&amp;source=images&amp;cd=&amp;cad=rja&amp;docid=o8R_C0yy8MxhsM&amp;tbnid=GGuD7ZmRr7GspM:&amp;ved=0CAUQjRw&amp;url=http://html.rincondelvago.com/biologia-agropecuaria.html&amp;ei=bNuDUbTtGqqx0AXFooGgDg&amp;psig=AFQjCNFwspJJ3pDuZTX5xkGOsbqP3JQ1KA&amp;ust=13676821966089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://www.google.es/url?sa=i&amp;rct=j&amp;q=semilla+dicotiledonea&amp;source=images&amp;cd=&amp;cad=rja&amp;docid=eXta3PO6N5_mgM&amp;tbnid=LZUrZM6W9x4-eM:&amp;ved=0CAUQjRw&amp;url=http://practicasbiologia.unileon.es/practica9.htm&amp;ei=mteDUeCxNaSv0QXy1YGQAg&amp;psig=AFQjCNHqbv9MSsN3fkT9PJda1KQ9Athkpw&amp;ust=13676812801477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germinacion+dela+semilla&amp;source=images&amp;cd=&amp;cad=rja&amp;docid=ITygMCo_NEueeM&amp;tbnid=rex2EPGMBPEvgM:&amp;ved=0CAUQjRw&amp;url=http://veganimal.wikispaces.com/5.9.1%2BLA%2BGERMINACI%C3%93N%2BDE%2BLA%2BSEMILLA&amp;ei=W9-DUY2tEIjP0AXqmYG4CA&amp;psig=AFQjCNGVwDZA5XGuS2CYvDwtmIYP4H-UsA&amp;ust=1367683206274699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es/url?sa=i&amp;rct=j&amp;q=semilla+dicotiledonea&amp;source=images&amp;cd=&amp;cad=rja&amp;docid=rPcS--pNPVVoFM&amp;tbnid=LEYCa3ZgsJTp2M:&amp;ved=0CAUQjRw&amp;url=http://arteyjardineriaempresa.blogspot.com/2013/03/flores-silvestres-un-espectaculo-de.html&amp;ei=QNiDUdCMK9La0QWY64DAAw&amp;psig=AFQjCNHqbv9MSsN3fkT9PJda1KQ9Athkpw&amp;ust=136768128014776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es/url?sa=i&amp;rct=j&amp;q=estructura+del+fruto+de+una+planta&amp;source=images&amp;cd=&amp;cad=rja&amp;docid=XO1PPg5iOFwk7M&amp;tbnid=etez9B84MoDlmM:&amp;ved=0CAUQjRw&amp;url=http://es.wikipedia.org/wiki/Fruto&amp;ei=VdyDUfnlINCn0wW21IHYDw&amp;psig=AFQjCNEvQgiVouPQu_6n-yHjASant4nWzg&amp;ust=1367682478421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google.es/url?sa=i&amp;rct=j&amp;q=ovario%20fruto&amp;source=images&amp;cd=&amp;cad=rja&amp;docid=C-Jf6oSx1FQF7M&amp;tbnid=CDUkNoxSdZ_UzM:&amp;ved=0CAUQjRw&amp;url=http://www.euita.upv.es/varios/biologia/web_frutos/Hesperidios.htm&amp;ei=E96DUbnDEo-r0gXumYHoDQ&amp;psig=AFQjCNFAusaVTgfcXeuwltn6fh66M1842Q&amp;ust=13676827755589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url?sa=i&amp;rct=j&amp;q=ciclo+de+vida+y+reproduccion+de+las+plantas&amp;source=images&amp;cd=&amp;cad=rja&amp;docid=eurNrnB-Se2P1M&amp;tbnid=zDCqvc4-cRzYrM:&amp;ved=0CAUQjRw&amp;url=http://grupokepler.blogspot.com/2012_05_01_archive.html&amp;ei=cn15UeTaD6zv0gXW1ICgDg&amp;psig=AFQjCNHi5FtAO8jUd7JXhgesGu-MESK66g&amp;ust=13670017417325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es/url?sa=i&amp;rct=j&amp;q=reproduccion+de+las+plantas&amp;source=images&amp;cd=&amp;cad=rja&amp;docid=wfnSdCadQ6p3uM&amp;tbnid=f9R0ph2EHVQKoM:&amp;ved=0CAUQjRw&amp;url=http://www.keywordpicture.com/abuse/reproduccion%20plantas///&amp;ei=wHR5UfP-EOOM0AXGl4GIAw&amp;psig=AFQjCNG2RC6qb_r-d3kJIX0uJrC0Xr_FfQ&amp;ust=13669988552657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es/url?sa=i&amp;rct=j&amp;q=ciclo+de+vida+y+reproduccion+de+musgo&amp;source=images&amp;cd=&amp;cad=rja&amp;docid=OU9EoTE2_-uyMM&amp;tbnid=IYLX8eVKH_wNxM:&amp;ved=0CAUQjRw&amp;url=http://recursos.cnice.mec.es/biologia/bachillerato/primero/biologia/ud05/01_05_04_02_05.html&amp;ei=83l5Ue7mNefA0QXs9oCgDw&amp;psig=AFQjCNGFndWMfp6qZKYYtwSVI4rMQnbbPA&amp;ust=1367001944922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387704"/>
            <a:ext cx="7024744" cy="2761376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 smtClean="0"/>
              <a:t>Las plantas </a:t>
            </a:r>
            <a:r>
              <a:rPr lang="es-ES" sz="7200" b="1" dirty="0" smtClean="0"/>
              <a:t/>
            </a:r>
            <a:br>
              <a:rPr lang="es-ES" sz="7200" b="1" dirty="0" smtClean="0"/>
            </a:br>
            <a:r>
              <a:rPr lang="es-ES" sz="6000" b="1" dirty="0" smtClean="0"/>
              <a:t>y su reproducción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125464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untes.quijost.com/wp-content/uploads/file/EDUCACION_PRIMARIA/TERCER_CICLO/CONOCIMIENTO_MEDIO/plantas/reproduccion/reproduc_plant_espermatof/reproduccion%20sexual%20espermatofit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7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1" y="404664"/>
            <a:ext cx="7565593" cy="108012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El gametofito </a:t>
            </a:r>
            <a:r>
              <a:rPr lang="es-ES" sz="3100" dirty="0" smtClean="0"/>
              <a:t>masculino y femenino</a:t>
            </a:r>
            <a:r>
              <a:rPr lang="es-ES" dirty="0" smtClean="0"/>
              <a:t> </a:t>
            </a:r>
            <a:r>
              <a:rPr lang="es-ES" sz="3100" dirty="0" smtClean="0"/>
              <a:t>(la flor gimnosperma y angiosperma)</a:t>
            </a:r>
            <a:endParaRPr lang="es-ES" sz="3100" dirty="0"/>
          </a:p>
        </p:txBody>
      </p:sp>
      <p:pic>
        <p:nvPicPr>
          <p:cNvPr id="4" name="3 Imagen" descr="http://cmapspublic3.ihmc.us/rid=1J3XY5GLY-1HPYF7R-QFV/estambr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79" y="1628800"/>
            <a:ext cx="386253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cmapspublic3.ihmc.us/rid=1J3XY7QJS-1CRXWT5-QJY/pistil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3477" y="4210647"/>
            <a:ext cx="3179435" cy="20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cmapspublic3.ihmc.us/rid=1J3XY7T1X-PWWDW8-QK2/Estambres%20y%20pistil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3456384" cy="200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4.bp.blogspot.com/-lAiT9lNEu6Y/TePglFkq1xI/AAAAAAAAAZM/p5xELzkw6CA/s1600/flor+con%25C3%25ADfera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1" y="1700808"/>
            <a:ext cx="4158367" cy="37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1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792088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El ciclo reproductor de las angiospermas</a:t>
            </a:r>
            <a:endParaRPr lang="es-ES" sz="3200" dirty="0"/>
          </a:p>
        </p:txBody>
      </p:sp>
      <p:pic>
        <p:nvPicPr>
          <p:cNvPr id="4" name="3 Imagen" descr="http://www.efn.uncor.edu/dep/biologia/intrbiol/0202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896544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manualidadesconmoldes.com/wp-content/uploads/2012/07/Dibujos-de-ciclo-de-vida-de-las-plantas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51620"/>
            <a:ext cx="4464496" cy="364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8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3600400" cy="208823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Doble fecundación</a:t>
            </a:r>
            <a:br>
              <a:rPr lang="es-ES" sz="3200" dirty="0" smtClean="0"/>
            </a:br>
            <a:r>
              <a:rPr lang="es-ES" sz="3200" dirty="0" smtClean="0"/>
              <a:t>y formación de la semilla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801545" cy="376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" y="3068960"/>
            <a:ext cx="5112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1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16942" cy="158417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Estructura de semillas </a:t>
            </a:r>
            <a:br>
              <a:rPr lang="es-ES" sz="3200" dirty="0" smtClean="0"/>
            </a:br>
            <a:r>
              <a:rPr lang="es-ES" sz="3200" dirty="0" smtClean="0"/>
              <a:t>de gimnospermas y de angiospermas (mono y dicotiledóneas)</a:t>
            </a:r>
            <a:endParaRPr lang="es-ES" sz="3200" dirty="0"/>
          </a:p>
        </p:txBody>
      </p:sp>
      <p:pic>
        <p:nvPicPr>
          <p:cNvPr id="2052" name="Picture 4" descr="http://html.rincondelvago.com/00023434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8" y="1844824"/>
            <a:ext cx="8144928" cy="45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3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2592288" cy="136815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Germinación de la semilla</a:t>
            </a:r>
            <a:endParaRPr lang="es-ES" sz="2800" dirty="0"/>
          </a:p>
        </p:txBody>
      </p:sp>
      <p:pic>
        <p:nvPicPr>
          <p:cNvPr id="4098" name="Picture 2" descr="http://practicasbiologia.unileon.es/practicasconsusfotos/practica9sola/fotospractica9sola/semillasradiculahipocotiloepicotil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4126"/>
            <a:ext cx="3779014" cy="27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c4qjHRn0jWU/TgnY6aPFmdI/AAAAAAAABnQ/MZ9KouqYomQ/s1600/monodico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84" y="4126478"/>
            <a:ext cx="4079788" cy="25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eganimal.wikispaces.com/file/view/Captura.PNG/203220484/Captura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6"/>
          <a:stretch/>
        </p:blipFill>
        <p:spPr bwMode="auto">
          <a:xfrm>
            <a:off x="2843808" y="404664"/>
            <a:ext cx="6300193" cy="35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3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024744" cy="79208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Del ovario al fruto</a:t>
            </a:r>
            <a:endParaRPr lang="es-ES" sz="3600" dirty="0"/>
          </a:p>
        </p:txBody>
      </p:sp>
      <p:pic>
        <p:nvPicPr>
          <p:cNvPr id="5122" name="Picture 2" descr="http://upload.wikimedia.org/wikipedia/commons/thumb/b/b9/Drupe_fruit_diagram-es.svg/300px-Drupe_fruit_diagram-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0582"/>
            <a:ext cx="3978676" cy="29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euita.upv.es/varios/biologia/web_frutos/images/Hesperidios/Lim%C3%B3n%20hesperidi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43" y="1196753"/>
            <a:ext cx="459950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9019"/>
            <a:ext cx="4824536" cy="21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2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0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4390"/>
          <a:stretch/>
        </p:blipFill>
        <p:spPr bwMode="auto">
          <a:xfrm>
            <a:off x="539552" y="-1186"/>
            <a:ext cx="7416824" cy="68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24" y="332656"/>
            <a:ext cx="3203556" cy="26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4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5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rc_mi" descr="http://4.bp.blogspot.com/-jlTjlWG-yLQ/T77Lzr2OdDI/AAAAAAAAADk/vUFrmq2hHuY/s1600/clasificación_www.plantamer.blogspot.com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37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educarchile.cl/UserFiles/P0001/Image/SIMCE_CIENCIAS_4_BAS/Imagen%20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366"/>
            <a:ext cx="4114344" cy="389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Jesus\Desktop\para biogeoseneca\ciclos biol plantas alternancia generacion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25" y="1600945"/>
            <a:ext cx="5267275" cy="52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2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ancybox-img" descr="http://actualizadorpedagogico.com/images/laminas/chikipedia_big/46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/>
          <a:stretch/>
        </p:blipFill>
        <p:spPr bwMode="auto">
          <a:xfrm>
            <a:off x="107504" y="332656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70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792088"/>
          </a:xfrm>
        </p:spPr>
        <p:txBody>
          <a:bodyPr>
            <a:normAutofit/>
          </a:bodyPr>
          <a:lstStyle/>
          <a:p>
            <a:r>
              <a:rPr lang="es-ES" dirty="0" smtClean="0"/>
              <a:t>Musgos</a:t>
            </a:r>
            <a:endParaRPr lang="es-ES" dirty="0"/>
          </a:p>
        </p:txBody>
      </p:sp>
      <p:pic>
        <p:nvPicPr>
          <p:cNvPr id="4" name="irc_mi" descr="http://recursos.cnice.mec.es/biologia/bachillerato/primero/biologia/ud05/figuras1/fig17.gif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410445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cmapspublic3.ihmc.us/rid=1J3XY6MFB-1VG23V9-QHJ/musg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88843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77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45152"/>
          </a:xfrm>
        </p:spPr>
        <p:txBody>
          <a:bodyPr/>
          <a:lstStyle/>
          <a:p>
            <a:r>
              <a:rPr lang="es-ES" dirty="0" smtClean="0"/>
              <a:t>Helechos</a:t>
            </a:r>
            <a:endParaRPr lang="es-ES" dirty="0"/>
          </a:p>
        </p:txBody>
      </p:sp>
      <p:pic>
        <p:nvPicPr>
          <p:cNvPr id="4" name="3 Imagen" descr="http://www.aula2005.com/html/cn1eso/13molsesifalgueres/falguerese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47260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cmapspublic3.ihmc.us/rid=1J3XY7616-ZR9R3T-QJ1/helechos%20soro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37088" y="1899819"/>
            <a:ext cx="3917548" cy="279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0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35</Words>
  <Application>Microsoft Office PowerPoint</Application>
  <PresentationFormat>Presentación en pantalla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Austin</vt:lpstr>
      <vt:lpstr>Las plantas  y su reproducción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Musgos</vt:lpstr>
      <vt:lpstr>Helechos</vt:lpstr>
      <vt:lpstr>Presentación de PowerPoint</vt:lpstr>
      <vt:lpstr>El gametofito masculino y femenino (la flor gimnosperma y angiosperma)</vt:lpstr>
      <vt:lpstr>El ciclo reproductor de las angiospermas</vt:lpstr>
      <vt:lpstr>Doble fecundación y formación de la semilla</vt:lpstr>
      <vt:lpstr>Estructura de semillas  de gimnospermas y de angiospermas (mono y dicotiledóneas)</vt:lpstr>
      <vt:lpstr>Germinación de la semilla</vt:lpstr>
      <vt:lpstr>Del ovario al fruto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plantas  y su reproducción</dc:title>
  <dc:creator>Jesus</dc:creator>
  <cp:lastModifiedBy>Jesus</cp:lastModifiedBy>
  <cp:revision>13</cp:revision>
  <dcterms:created xsi:type="dcterms:W3CDTF">2013-05-03T14:34:41Z</dcterms:created>
  <dcterms:modified xsi:type="dcterms:W3CDTF">2014-05-14T17:17:18Z</dcterms:modified>
</cp:coreProperties>
</file>